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05" r:id="rId2"/>
    <p:sldId id="263" r:id="rId3"/>
    <p:sldId id="284" r:id="rId4"/>
    <p:sldId id="272" r:id="rId5"/>
    <p:sldId id="304" r:id="rId6"/>
    <p:sldId id="277" r:id="rId7"/>
    <p:sldId id="294" r:id="rId8"/>
    <p:sldId id="285" r:id="rId9"/>
    <p:sldId id="278" r:id="rId10"/>
    <p:sldId id="286" r:id="rId11"/>
    <p:sldId id="296" r:id="rId12"/>
    <p:sldId id="297" r:id="rId13"/>
    <p:sldId id="300" r:id="rId14"/>
    <p:sldId id="301" r:id="rId15"/>
    <p:sldId id="299" r:id="rId16"/>
    <p:sldId id="287" r:id="rId17"/>
    <p:sldId id="306" r:id="rId18"/>
    <p:sldId id="280" r:id="rId1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81" autoAdjust="0"/>
  </p:normalViewPr>
  <p:slideViewPr>
    <p:cSldViewPr>
      <p:cViewPr varScale="1">
        <p:scale>
          <a:sx n="57" d="100"/>
          <a:sy n="57" d="100"/>
        </p:scale>
        <p:origin x="17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7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0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GIVE SOME INSTRUCTIONS TO DO THE HOME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9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2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7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1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7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06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9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7300" y="2743200"/>
            <a:ext cx="716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</a:t>
            </a:r>
            <a:r>
              <a:rPr lang="en-US" sz="2400" smtClean="0"/>
              <a:t>slide notes</a:t>
            </a:r>
            <a:r>
              <a:rPr lang="en-US" sz="2400"/>
              <a:t> </a:t>
            </a:r>
            <a:r>
              <a:rPr lang="en-US" sz="2400" smtClean="0"/>
              <a:t>(under </a:t>
            </a:r>
            <a:r>
              <a:rPr lang="en-US" sz="2400"/>
              <a:t>the every slide).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Present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66800"/>
          <a:ext cx="8382000" cy="28372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6476"/>
                <a:gridCol w="2002124"/>
                <a:gridCol w="1600200"/>
                <a:gridCol w="2743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276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main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am,is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are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have/has+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has been/have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am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have been eating rice for one hour.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03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Past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71600"/>
          <a:ext cx="8382000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95500"/>
                <a:gridCol w="1866900"/>
                <a:gridCol w="1600200"/>
                <a:gridCol w="2819400"/>
              </a:tblGrid>
              <a:tr h="6211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96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past form of 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was/were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Sub+ had + past participle 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had been +Verb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ate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was eating rice. We were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eaten rice before the bell rang.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had been reading in the primary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04800"/>
            <a:ext cx="60960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of Future Tense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990600"/>
          <a:ext cx="8305799" cy="2971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200"/>
                <a:gridCol w="1981200"/>
                <a:gridCol w="1981200"/>
                <a:gridCol w="2743199"/>
              </a:tblGrid>
              <a:tr h="5773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Indefinite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Perfect continuous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44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shall/will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obj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be / will be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 have / will have + past participle of verb`s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Sub + shall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been/will have been + Verb +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+ since/ for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648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eat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shall be eating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have eaten rice/ We will have eaten rice.</a:t>
            </a:r>
          </a:p>
          <a:p>
            <a:pPr marL="400050" indent="-400050"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shall have been reading in this school for 5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try to make four sentences  according to above structure.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INDIVIDUEL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267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three sentences according to above picture: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 Tense: 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Past  Tense:    ……………………………………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Future Tense: ……………………………………</a:t>
            </a:r>
          </a:p>
        </p:txBody>
      </p:sp>
      <p:pic>
        <p:nvPicPr>
          <p:cNvPr id="7" name="Picture 6" descr="foot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371600"/>
            <a:ext cx="2590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858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ic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85800"/>
            <a:ext cx="2560542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1371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Fill in the gaps with the right from of verbs.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24200" y="2286000"/>
          <a:ext cx="5638800" cy="396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27760"/>
                <a:gridCol w="1127760"/>
                <a:gridCol w="1127760"/>
                <a:gridCol w="1127760"/>
                <a:gridCol w="1127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Read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Play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Drink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love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32004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(a) ------------- in class six. He (b) -------- to school yesterday. He does not (c) --------- cricket.  (d) Do you --------- milk everyday ? We should  (e) ----------- our country.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029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(a) reads  (b) went   (c) play   (d) drink   (e) love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57912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352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 the following sentences according to direction.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962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Sayeed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reads in class one. ( present continuous tense).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Mother is cooking rice  for us. ( Past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Father went to Dhaka. ( Present perfect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They are playing cricket.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Present perfect continuous tense).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Sadiya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drinks milk everyday. ( make it negative).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Group wo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371600"/>
            <a:ext cx="4239948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8288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1600200" y="5029200"/>
            <a:ext cx="70104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a chart of Tense.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</p:spTree>
    <p:extLst>
      <p:ext uri="{BB962C8B-B14F-4D97-AF65-F5344CB8AC3E}">
        <p14:creationId xmlns:p14="http://schemas.microsoft.com/office/powerpoint/2010/main" val="36624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38200"/>
            <a:ext cx="3733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4800600"/>
            <a:ext cx="7162800" cy="1524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0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56388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t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05000"/>
            <a:ext cx="4191000" cy="3363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09800" y="533400"/>
            <a:ext cx="47244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1600200"/>
            <a:ext cx="5181600" cy="228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SK.MD. HARUNAR RASHID.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Model High School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4114800"/>
            <a:ext cx="5181600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Lesson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 GRAMMAR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Six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My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886691" cy="13857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7" descr="s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724400"/>
            <a:ext cx="853440" cy="12039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DSCN009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2744337" cy="19457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457200"/>
            <a:ext cx="7772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 at the pictures and try to make Present, Past and Future Tense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752600"/>
            <a:ext cx="2400300" cy="1285875"/>
          </a:xfrm>
          <a:prstGeom prst="rect">
            <a:avLst/>
          </a:prstGeom>
        </p:spPr>
      </p:pic>
      <p:pic>
        <p:nvPicPr>
          <p:cNvPr id="9" name="Picture 8" descr="ab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352800"/>
            <a:ext cx="2438400" cy="1524000"/>
          </a:xfrm>
          <a:prstGeom prst="rect">
            <a:avLst/>
          </a:prstGeom>
        </p:spPr>
      </p:pic>
      <p:pic>
        <p:nvPicPr>
          <p:cNvPr id="10" name="Picture 9" descr="dustu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5181600"/>
            <a:ext cx="2362201" cy="138112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733800" y="1752600"/>
            <a:ext cx="4495800" cy="685800"/>
          </a:xfrm>
          <a:prstGeom prst="wedgeRoundRectCallout">
            <a:avLst>
              <a:gd name="adj1" fmla="val -62908"/>
              <a:gd name="adj2" fmla="val 8316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read in 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0" y="3048000"/>
            <a:ext cx="1447800" cy="1905000"/>
          </a:xfrm>
          <a:prstGeom prst="wedgeRoundRectCallout">
            <a:avLst>
              <a:gd name="adj1" fmla="val -87499"/>
              <a:gd name="adj2" fmla="val 13509"/>
              <a:gd name="adj3" fmla="val 16667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was a student of this school.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57600" y="5257800"/>
            <a:ext cx="4876800" cy="685800"/>
          </a:xfrm>
          <a:prstGeom prst="wedgeRoundRectCallout">
            <a:avLst>
              <a:gd name="adj1" fmla="val -55918"/>
              <a:gd name="adj2" fmla="val 6690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shall read in this school.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8854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26289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abh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066800"/>
            <a:ext cx="26670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dust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066800"/>
            <a:ext cx="2667001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dear students do you imagine what do have they expressed 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Sir, I mean they have expressed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 Do you know what does indicate the time of action.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181600"/>
            <a:ext cx="8001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  Excuse me sir, It may be TENSE.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181600"/>
            <a:ext cx="8001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 Yes, Thanks a lot.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8600"/>
            <a:ext cx="2667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read in this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4038600"/>
            <a:ext cx="2438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was a student of this school.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962400"/>
            <a:ext cx="2590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shall read in this school.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304800"/>
            <a:ext cx="5867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Again try to say their view.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162800" cy="3810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our today`s topic is </a:t>
            </a:r>
            <a:r>
              <a:rPr lang="en-US" sz="13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en-US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5943600" cy="685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  DICLARATION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61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OUTCONES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7696200" cy="4191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After completing this lesson students will be able to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say how many kinds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classification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 correct sentence according to different rules of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Re-write sentences or passage present to past of future Tense.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5000"/>
            <a:ext cx="7848600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Tense is the change of form in a verb to express the time of action. </a:t>
            </a:r>
          </a:p>
          <a:p>
            <a:pPr algn="ctr"/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three kinds of Tense.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are :</a:t>
            </a:r>
            <a:r>
              <a:rPr lang="bn-BD" sz="3200" dirty="0" smtClean="0">
                <a:solidFill>
                  <a:srgbClr val="00B0F0"/>
                </a:solidFill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Present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Past Tense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Future Tense</a:t>
            </a:r>
          </a:p>
          <a:p>
            <a:pPr algn="ctr"/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57200"/>
            <a:ext cx="72390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  AND  CLASSIFICATION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Can anyone say the definition and classification of Tense.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2438400"/>
            <a:ext cx="7848600" cy="36877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Again these TENSES  have divided into four forms.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They are :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Indefinite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Continuous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Perfect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4. Perfect  Continuous		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1219200"/>
            <a:ext cx="6096000" cy="914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 CLASSIFICATION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09600"/>
            <a:ext cx="5638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there any more kinds of Tense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941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1113</Words>
  <Application>Microsoft Office PowerPoint</Application>
  <PresentationFormat>On-screen Show (4:3)</PresentationFormat>
  <Paragraphs>145</Paragraphs>
  <Slides>18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Book Antiqua</vt:lpstr>
      <vt:lpstr>Calibri</vt:lpstr>
      <vt:lpstr>Elephant</vt:lpstr>
      <vt:lpstr>MonooMJ</vt:lpstr>
      <vt:lpstr>Nikosh</vt:lpstr>
      <vt:lpstr>Stencil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our today`s topic is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MR.HARUN</cp:lastModifiedBy>
  <cp:revision>191</cp:revision>
  <cp:lastPrinted>2013-04-24T06:22:17Z</cp:lastPrinted>
  <dcterms:created xsi:type="dcterms:W3CDTF">2013-04-21T06:16:47Z</dcterms:created>
  <dcterms:modified xsi:type="dcterms:W3CDTF">2015-06-25T07:35:04Z</dcterms:modified>
</cp:coreProperties>
</file>